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3"/>
  </p:handout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8" r:id="rId9"/>
    <p:sldId id="270" r:id="rId10"/>
    <p:sldId id="269" r:id="rId11"/>
    <p:sldId id="261" r:id="rId12"/>
    <p:sldId id="262" r:id="rId13"/>
    <p:sldId id="263" r:id="rId14"/>
    <p:sldId id="264" r:id="rId15"/>
    <p:sldId id="265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D5F19-2E6B-474A-950E-E0CC2737386C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E0117-E6C3-4F24-8B50-546ED27EC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81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7BA0-149C-4F36-83CF-1BAFFCAE2345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0D16-AFBF-47A1-A1A8-B61036E27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7BA0-149C-4F36-83CF-1BAFFCAE2345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0D16-AFBF-47A1-A1A8-B61036E27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7BA0-149C-4F36-83CF-1BAFFCAE2345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0D16-AFBF-47A1-A1A8-B61036E27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7BA0-149C-4F36-83CF-1BAFFCAE2345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0D16-AFBF-47A1-A1A8-B61036E27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7BA0-149C-4F36-83CF-1BAFFCAE2345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0D16-AFBF-47A1-A1A8-B61036E27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7BA0-149C-4F36-83CF-1BAFFCAE2345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0D16-AFBF-47A1-A1A8-B61036E27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7BA0-149C-4F36-83CF-1BAFFCAE2345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0D16-AFBF-47A1-A1A8-B61036E27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7BA0-149C-4F36-83CF-1BAFFCAE2345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0D16-AFBF-47A1-A1A8-B61036E27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7BA0-149C-4F36-83CF-1BAFFCAE2345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0D16-AFBF-47A1-A1A8-B61036E27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7BA0-149C-4F36-83CF-1BAFFCAE2345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0D16-AFBF-47A1-A1A8-B61036E27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7BA0-149C-4F36-83CF-1BAFFCAE2345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0D16-AFBF-47A1-A1A8-B61036E27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B7BA0-149C-4F36-83CF-1BAFFCAE2345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A0D16-AFBF-47A1-A1A8-B61036E27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Deep Blue Sea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Science Olympiad</a:t>
            </a:r>
          </a:p>
          <a:p>
            <a:r>
              <a:rPr lang="en-US" dirty="0" smtClean="0"/>
              <a:t>2014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am a …</a:t>
            </a:r>
            <a:endParaRPr lang="en-US" dirty="0"/>
          </a:p>
        </p:txBody>
      </p:sp>
      <p:pic>
        <p:nvPicPr>
          <p:cNvPr id="4" name="Content Placeholder 3" descr="hardshell cla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686909"/>
            <a:ext cx="6096000" cy="435254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am I?</a:t>
            </a:r>
            <a:endParaRPr lang="en-US" dirty="0"/>
          </a:p>
        </p:txBody>
      </p:sp>
      <p:pic>
        <p:nvPicPr>
          <p:cNvPr id="4" name="Content Placeholder 3" descr="bottlenose-dolph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6980" y="1600200"/>
            <a:ext cx="6030039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type of fish am I?</a:t>
            </a:r>
            <a:endParaRPr lang="en-US" dirty="0"/>
          </a:p>
        </p:txBody>
      </p:sp>
      <p:pic>
        <p:nvPicPr>
          <p:cNvPr id="4" name="Content Placeholder 3" descr="Bluefish_noa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2624931"/>
            <a:ext cx="5715000" cy="24765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am I?</a:t>
            </a:r>
            <a:endParaRPr lang="en-US" dirty="0"/>
          </a:p>
        </p:txBody>
      </p:sp>
      <p:pic>
        <p:nvPicPr>
          <p:cNvPr id="4" name="Content Placeholder 3" descr="razorcla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2133600"/>
            <a:ext cx="5181600" cy="3429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am I called?</a:t>
            </a:r>
            <a:endParaRPr lang="en-US" dirty="0"/>
          </a:p>
        </p:txBody>
      </p:sp>
      <p:pic>
        <p:nvPicPr>
          <p:cNvPr id="4" name="Content Placeholder 3" descr="manate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2133600"/>
            <a:ext cx="6248400" cy="35052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shrimp is hanging out on____</a:t>
            </a:r>
            <a:endParaRPr lang="en-US" dirty="0"/>
          </a:p>
        </p:txBody>
      </p:sp>
      <p:pic>
        <p:nvPicPr>
          <p:cNvPr id="4" name="Content Placeholder 3" descr="sorgussu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752600"/>
            <a:ext cx="5105400" cy="35814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you will simply put a, b, c, or d for the following questions: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tunicate is also known as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sand dollar</a:t>
            </a:r>
          </a:p>
          <a:p>
            <a:r>
              <a:rPr lang="en-US" dirty="0" smtClean="0"/>
              <a:t>B. </a:t>
            </a:r>
            <a:r>
              <a:rPr lang="en-US" dirty="0" err="1" smtClean="0"/>
              <a:t>sanamyan</a:t>
            </a:r>
            <a:endParaRPr lang="en-US" dirty="0" smtClean="0"/>
          </a:p>
          <a:p>
            <a:r>
              <a:rPr lang="en-US" dirty="0" smtClean="0"/>
              <a:t>C. squid</a:t>
            </a:r>
          </a:p>
          <a:p>
            <a:r>
              <a:rPr lang="en-US" dirty="0" smtClean="0"/>
              <a:t>D. sea squirt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Manatees 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sea shrimp</a:t>
            </a:r>
          </a:p>
          <a:p>
            <a:r>
              <a:rPr lang="en-US" dirty="0" smtClean="0"/>
              <a:t>B. algae</a:t>
            </a:r>
          </a:p>
          <a:p>
            <a:r>
              <a:rPr lang="en-US" dirty="0" smtClean="0"/>
              <a:t>C. crabs</a:t>
            </a:r>
          </a:p>
          <a:p>
            <a:r>
              <a:rPr lang="en-US" dirty="0" smtClean="0"/>
              <a:t>D. clams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Leatherback sea turtles 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seaweed</a:t>
            </a:r>
          </a:p>
          <a:p>
            <a:r>
              <a:rPr lang="en-US" dirty="0" smtClean="0"/>
              <a:t>B. crabs</a:t>
            </a:r>
          </a:p>
          <a:p>
            <a:r>
              <a:rPr lang="en-US" dirty="0" smtClean="0"/>
              <a:t>C. jellyfish</a:t>
            </a:r>
          </a:p>
          <a:p>
            <a:r>
              <a:rPr lang="en-US" dirty="0" smtClean="0"/>
              <a:t>D. all of the above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type of sea turtle am I?</a:t>
            </a:r>
            <a:endParaRPr lang="en-US" dirty="0"/>
          </a:p>
        </p:txBody>
      </p:sp>
      <p:pic>
        <p:nvPicPr>
          <p:cNvPr id="4" name="Content Placeholder 3" descr="green-sea-turtle_179_600x4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1720056"/>
            <a:ext cx="5715000" cy="428625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of the following is the largest sea turtle?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Green Sea Turtle</a:t>
            </a:r>
          </a:p>
          <a:p>
            <a:r>
              <a:rPr lang="en-US" dirty="0" smtClean="0"/>
              <a:t>B. Leatherback</a:t>
            </a:r>
          </a:p>
          <a:p>
            <a:r>
              <a:rPr lang="en-US" dirty="0" smtClean="0"/>
              <a:t>C. </a:t>
            </a:r>
            <a:r>
              <a:rPr lang="en-US" dirty="0" err="1" smtClean="0"/>
              <a:t>Hawkbill</a:t>
            </a:r>
            <a:endParaRPr lang="en-US" dirty="0" smtClean="0"/>
          </a:p>
          <a:p>
            <a:r>
              <a:rPr lang="en-US" dirty="0" smtClean="0"/>
              <a:t>D. Loggerhead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Atlantic Sturgeon 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worms</a:t>
            </a:r>
          </a:p>
          <a:p>
            <a:r>
              <a:rPr lang="en-US" dirty="0" smtClean="0"/>
              <a:t>B. mollusks</a:t>
            </a:r>
          </a:p>
          <a:p>
            <a:r>
              <a:rPr lang="en-US" dirty="0" smtClean="0"/>
              <a:t>C. insect larvae</a:t>
            </a:r>
          </a:p>
          <a:p>
            <a:r>
              <a:rPr lang="en-US" dirty="0" smtClean="0"/>
              <a:t>D. all of the above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part that secures seaweed to the ocean floor is called: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holdfast</a:t>
            </a:r>
          </a:p>
          <a:p>
            <a:r>
              <a:rPr lang="en-US" dirty="0" smtClean="0"/>
              <a:t>B. frond</a:t>
            </a:r>
          </a:p>
          <a:p>
            <a:r>
              <a:rPr lang="en-US" dirty="0" smtClean="0"/>
              <a:t>C. blade</a:t>
            </a:r>
          </a:p>
          <a:p>
            <a:r>
              <a:rPr lang="en-US" dirty="0" smtClean="0"/>
              <a:t>D. </a:t>
            </a:r>
            <a:r>
              <a:rPr lang="en-US" dirty="0" err="1" smtClean="0"/>
              <a:t>stipe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are Bottlenose Dolphins born tail first?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to get them used to using their tail</a:t>
            </a:r>
          </a:p>
          <a:p>
            <a:r>
              <a:rPr lang="en-US" dirty="0" smtClean="0"/>
              <a:t>B. so the cold water doesn’t cause their bodies to go into shock</a:t>
            </a:r>
          </a:p>
          <a:p>
            <a:r>
              <a:rPr lang="en-US" dirty="0" smtClean="0"/>
              <a:t>C. to keep them from swimming away from their mother</a:t>
            </a:r>
          </a:p>
          <a:p>
            <a:r>
              <a:rPr lang="en-US" dirty="0" smtClean="0"/>
              <a:t>D. so the baby dolphin doesn’t drown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statement is true for Atlantic Sturgeon?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females are larger than males</a:t>
            </a:r>
          </a:p>
          <a:p>
            <a:r>
              <a:rPr lang="en-US" dirty="0" smtClean="0"/>
              <a:t>B. Atlantic Sturgeon have been around for only a couple thousand years</a:t>
            </a:r>
          </a:p>
          <a:p>
            <a:r>
              <a:rPr lang="en-US" dirty="0" smtClean="0"/>
              <a:t>C. They are often found in Georgia’s lakes</a:t>
            </a:r>
          </a:p>
          <a:p>
            <a:r>
              <a:rPr lang="en-US" dirty="0" smtClean="0"/>
              <a:t>D. They grow very quickly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Clams eat by: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catching their food by snapping their shells shut</a:t>
            </a:r>
          </a:p>
          <a:p>
            <a:r>
              <a:rPr lang="en-US" dirty="0" smtClean="0"/>
              <a:t>B. using the “foot” like a hand to catch their food</a:t>
            </a:r>
          </a:p>
          <a:p>
            <a:r>
              <a:rPr lang="en-US" dirty="0" smtClean="0"/>
              <a:t>C. by using siphons to suck in their food</a:t>
            </a:r>
          </a:p>
          <a:p>
            <a:r>
              <a:rPr lang="en-US" dirty="0" smtClean="0"/>
              <a:t>D. none of the above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Green Sea Turtles are different from other sea turtles in which way?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They are primarily herbivores</a:t>
            </a:r>
          </a:p>
          <a:p>
            <a:r>
              <a:rPr lang="en-US" dirty="0" smtClean="0"/>
              <a:t>B. They live for only about ten years</a:t>
            </a:r>
          </a:p>
          <a:p>
            <a:r>
              <a:rPr lang="en-US" dirty="0" smtClean="0"/>
              <a:t>C. They migrate the longest distance</a:t>
            </a:r>
          </a:p>
          <a:p>
            <a:r>
              <a:rPr lang="en-US" dirty="0" smtClean="0"/>
              <a:t>D. They are larger than the other sea turtles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Starfish eat their prey by: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crushing its prey and eating it</a:t>
            </a:r>
          </a:p>
          <a:p>
            <a:r>
              <a:rPr lang="en-US" dirty="0" smtClean="0"/>
              <a:t>B. by extending its stomach out through its mouth</a:t>
            </a:r>
          </a:p>
          <a:p>
            <a:r>
              <a:rPr lang="en-US" dirty="0" smtClean="0"/>
              <a:t>C. grazing on the moss as the starfish moves over it</a:t>
            </a:r>
          </a:p>
          <a:p>
            <a:r>
              <a:rPr lang="en-US" dirty="0" smtClean="0"/>
              <a:t>D. all of the above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Sand Dollars are also known as: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Dutch discs</a:t>
            </a:r>
          </a:p>
          <a:p>
            <a:r>
              <a:rPr lang="en-US" dirty="0" smtClean="0"/>
              <a:t>B. white sea flowers</a:t>
            </a:r>
          </a:p>
          <a:p>
            <a:r>
              <a:rPr lang="en-US" dirty="0" smtClean="0"/>
              <a:t>C. sea biscuits</a:t>
            </a:r>
          </a:p>
          <a:p>
            <a:r>
              <a:rPr lang="en-US" dirty="0" smtClean="0"/>
              <a:t>D. Spanish dollars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Right Whales got their name because: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they were the right whale to hunt</a:t>
            </a:r>
          </a:p>
          <a:p>
            <a:r>
              <a:rPr lang="en-US" dirty="0" smtClean="0"/>
              <a:t>B. they always land on their right side when they jump out of the water</a:t>
            </a:r>
          </a:p>
          <a:p>
            <a:r>
              <a:rPr lang="en-US" dirty="0" smtClean="0"/>
              <a:t>C. They always turn right when avoiding ships</a:t>
            </a:r>
          </a:p>
          <a:p>
            <a:r>
              <a:rPr lang="en-US" dirty="0" smtClean="0"/>
              <a:t>D. When swimming in pods, they switch to the right to allow other whales to move to the front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creature am I?</a:t>
            </a:r>
            <a:endParaRPr lang="en-US" dirty="0"/>
          </a:p>
        </p:txBody>
      </p:sp>
      <p:pic>
        <p:nvPicPr>
          <p:cNvPr id="4" name="Content Placeholder 3" descr="sturge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9850" y="1600200"/>
            <a:ext cx="7044300" cy="4525963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type of flounders </a:t>
            </a:r>
            <a:r>
              <a:rPr lang="en-US" i="1" dirty="0" smtClean="0"/>
              <a:t>may </a:t>
            </a:r>
            <a:r>
              <a:rPr lang="en-US" dirty="0" smtClean="0"/>
              <a:t>we find off the coast of Georgia?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Summer Flounder</a:t>
            </a:r>
          </a:p>
          <a:p>
            <a:r>
              <a:rPr lang="en-US" dirty="0" smtClean="0"/>
              <a:t>B. Winter Flounder</a:t>
            </a:r>
          </a:p>
          <a:p>
            <a:r>
              <a:rPr lang="en-US" dirty="0" smtClean="0"/>
              <a:t>C. Southern Flounder</a:t>
            </a:r>
          </a:p>
          <a:p>
            <a:r>
              <a:rPr lang="en-US" dirty="0" smtClean="0"/>
              <a:t>D. all of the above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are now done!</a:t>
            </a:r>
            <a:endParaRPr lang="en-US" dirty="0"/>
          </a:p>
        </p:txBody>
      </p:sp>
      <p:pic>
        <p:nvPicPr>
          <p:cNvPr id="4" name="Content Placeholder 3" descr="science olympia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1" y="1828800"/>
            <a:ext cx="7467600" cy="38862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call this?</a:t>
            </a:r>
            <a:endParaRPr lang="en-US" dirty="0"/>
          </a:p>
        </p:txBody>
      </p:sp>
      <p:pic>
        <p:nvPicPr>
          <p:cNvPr id="4" name="Content Placeholder 3" descr="s-SEA-GRASS-lar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752600"/>
            <a:ext cx="5486400" cy="36576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am a ………</a:t>
            </a:r>
            <a:endParaRPr lang="en-US" dirty="0"/>
          </a:p>
        </p:txBody>
      </p:sp>
      <p:pic>
        <p:nvPicPr>
          <p:cNvPr id="4" name="Content Placeholder 3" descr="southern-right-wha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752600"/>
            <a:ext cx="6858000" cy="39624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am I?</a:t>
            </a:r>
            <a:endParaRPr lang="en-US" dirty="0"/>
          </a:p>
        </p:txBody>
      </p:sp>
      <p:pic>
        <p:nvPicPr>
          <p:cNvPr id="4" name="Content Placeholder 3" descr="atlantic ghost cra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6072" y="1600200"/>
            <a:ext cx="7771856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am a …..</a:t>
            </a:r>
            <a:endParaRPr lang="en-US" dirty="0"/>
          </a:p>
        </p:txBody>
      </p:sp>
      <p:pic>
        <p:nvPicPr>
          <p:cNvPr id="4" name="Content Placeholder 3" descr="Bicolor_parrotfis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type of fish am I?</a:t>
            </a:r>
            <a:endParaRPr lang="en-US" dirty="0"/>
          </a:p>
        </p:txBody>
      </p:sp>
      <p:pic>
        <p:nvPicPr>
          <p:cNvPr id="4" name="Content Placeholder 3" descr="flounder-6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1701006"/>
            <a:ext cx="5715000" cy="432435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am a….</a:t>
            </a:r>
            <a:endParaRPr lang="en-US" dirty="0"/>
          </a:p>
        </p:txBody>
      </p:sp>
      <p:pic>
        <p:nvPicPr>
          <p:cNvPr id="4" name="Content Placeholder 3" descr="ghostshrim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2057400"/>
            <a:ext cx="4495800" cy="3429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8570</TotalTime>
  <Words>567</Words>
  <Application>Microsoft Office PowerPoint</Application>
  <PresentationFormat>On-screen Show (4:3)</PresentationFormat>
  <Paragraphs>90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Calibri</vt:lpstr>
      <vt:lpstr>Office Theme</vt:lpstr>
      <vt:lpstr>Deep Blue Sea</vt:lpstr>
      <vt:lpstr>What type of sea turtle am I?</vt:lpstr>
      <vt:lpstr>What creature am I?</vt:lpstr>
      <vt:lpstr>What do you call this?</vt:lpstr>
      <vt:lpstr>I am a ………</vt:lpstr>
      <vt:lpstr>What am I?</vt:lpstr>
      <vt:lpstr>I am a …..</vt:lpstr>
      <vt:lpstr>What type of fish am I?</vt:lpstr>
      <vt:lpstr>I am a….</vt:lpstr>
      <vt:lpstr>I am a …</vt:lpstr>
      <vt:lpstr>What am I?</vt:lpstr>
      <vt:lpstr>What type of fish am I?</vt:lpstr>
      <vt:lpstr>What am I?</vt:lpstr>
      <vt:lpstr>What am I called?</vt:lpstr>
      <vt:lpstr>This shrimp is hanging out on____</vt:lpstr>
      <vt:lpstr>Part II</vt:lpstr>
      <vt:lpstr>A tunicate is also known as </vt:lpstr>
      <vt:lpstr>Manatees eat</vt:lpstr>
      <vt:lpstr>Leatherback sea turtles eat</vt:lpstr>
      <vt:lpstr>Which of the following is the largest sea turtle? </vt:lpstr>
      <vt:lpstr>Atlantic Sturgeon eat</vt:lpstr>
      <vt:lpstr>The part that secures seaweed to the ocean floor is called:</vt:lpstr>
      <vt:lpstr>Why are Bottlenose Dolphins born tail first?</vt:lpstr>
      <vt:lpstr>Which statement is true for Atlantic Sturgeon?</vt:lpstr>
      <vt:lpstr>Clams eat by:</vt:lpstr>
      <vt:lpstr>Green Sea Turtles are different from other sea turtles in which way?</vt:lpstr>
      <vt:lpstr>Starfish eat their prey by:</vt:lpstr>
      <vt:lpstr>Sand Dollars are also known as:</vt:lpstr>
      <vt:lpstr>Right Whales got their name because:</vt:lpstr>
      <vt:lpstr>What type of flounders may we find off the coast of Georgia?</vt:lpstr>
      <vt:lpstr>You are now done!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doug.vinson</dc:creator>
  <cp:lastModifiedBy>Stiers, Kathleen</cp:lastModifiedBy>
  <cp:revision>179</cp:revision>
  <cp:lastPrinted>2017-02-22T12:25:13Z</cp:lastPrinted>
  <dcterms:created xsi:type="dcterms:W3CDTF">2014-01-16T20:15:12Z</dcterms:created>
  <dcterms:modified xsi:type="dcterms:W3CDTF">2017-02-22T12:25:40Z</dcterms:modified>
</cp:coreProperties>
</file>